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63" r:id="rId15"/>
    <p:sldId id="294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8" autoAdjust="0"/>
    <p:restoredTop sz="96181"/>
  </p:normalViewPr>
  <p:slideViewPr>
    <p:cSldViewPr snapToGrid="0" showGuides="1">
      <p:cViewPr varScale="1">
        <p:scale>
          <a:sx n="121" d="100"/>
          <a:sy n="121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3363842" y="4344474"/>
            <a:ext cx="5464315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rgs.zackbrady.com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2D864-9D58-81EB-4268-5072078A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3BB5-F259-1E9D-B16A-E2E69188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1B6CFF-0DC7-CE1E-6BCA-67D22C7C8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t="4186" r="2607" b="10436"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Government…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135085"/>
            <a:ext cx="4967922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Phone: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(844) 747-7779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Overview/Introductions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The Rancher Approach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Demo/Workshop (my favorite)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5" y="254000"/>
            <a:ext cx="4533900" cy="6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Benchmarks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Auditing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8" y="4048333"/>
            <a:ext cx="2242457" cy="223498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29" y="4052277"/>
            <a:ext cx="2242457" cy="224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4" y="4415024"/>
            <a:ext cx="1920976" cy="22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3" y="2402053"/>
            <a:ext cx="4283223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Complete Rancher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9D4F-4E3B-C2F2-4549-C8E3FD2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07" y="755650"/>
            <a:ext cx="57023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760" y="248065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C50-FEE2-EBC5-1695-1135285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1" y="943783"/>
            <a:ext cx="10321228" cy="5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12195</TotalTime>
  <Words>473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268</cp:revision>
  <cp:lastPrinted>2022-11-10T02:31:30Z</cp:lastPrinted>
  <dcterms:created xsi:type="dcterms:W3CDTF">2020-11-17T10:12:06Z</dcterms:created>
  <dcterms:modified xsi:type="dcterms:W3CDTF">2023-01-25T15:50:49Z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